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68" r:id="rId2"/>
    <p:sldId id="256" r:id="rId3"/>
    <p:sldId id="267" r:id="rId4"/>
    <p:sldId id="258" r:id="rId5"/>
    <p:sldId id="263" r:id="rId6"/>
    <p:sldId id="259" r:id="rId7"/>
    <p:sldId id="261" r:id="rId8"/>
    <p:sldId id="262" r:id="rId9"/>
    <p:sldId id="260" r:id="rId10"/>
    <p:sldId id="264" r:id="rId11"/>
    <p:sldId id="265" r:id="rId12"/>
    <p:sldId id="266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83" r:id="rId21"/>
    <p:sldId id="278" r:id="rId22"/>
    <p:sldId id="277" r:id="rId23"/>
    <p:sldId id="279" r:id="rId24"/>
    <p:sldId id="280" r:id="rId25"/>
    <p:sldId id="281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80" autoAdjust="0"/>
  </p:normalViewPr>
  <p:slideViewPr>
    <p:cSldViewPr>
      <p:cViewPr>
        <p:scale>
          <a:sx n="82" d="100"/>
          <a:sy n="82" d="100"/>
        </p:scale>
        <p:origin x="-1474" y="-11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8D8EB-8F87-4D2F-9B38-ADAA56601D2E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EAA01-3FA6-4714-BCE9-C30CB5ED5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001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AA01-3FA6-4714-BCE9-C30CB5ED54F3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121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0AC3-C4C6-442B-A8E8-934965D7EBD7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3E48-C4E4-4C42-8D7F-6DA302217D68}" type="slidenum">
              <a:rPr lang="en-IN" smtClean="0"/>
              <a:t>‹#›</a:t>
            </a:fld>
            <a:endParaRPr lang="en-IN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0AC3-C4C6-442B-A8E8-934965D7EBD7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3E48-C4E4-4C42-8D7F-6DA302217D6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0AC3-C4C6-442B-A8E8-934965D7EBD7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3E48-C4E4-4C42-8D7F-6DA302217D6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0AC3-C4C6-442B-A8E8-934965D7EBD7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3E48-C4E4-4C42-8D7F-6DA302217D6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0AC3-C4C6-442B-A8E8-934965D7EBD7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D8C23E48-C4E4-4C42-8D7F-6DA302217D68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0AC3-C4C6-442B-A8E8-934965D7EBD7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3E48-C4E4-4C42-8D7F-6DA302217D6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0AC3-C4C6-442B-A8E8-934965D7EBD7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3E48-C4E4-4C42-8D7F-6DA302217D6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0AC3-C4C6-442B-A8E8-934965D7EBD7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3E48-C4E4-4C42-8D7F-6DA302217D6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0AC3-C4C6-442B-A8E8-934965D7EBD7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3E48-C4E4-4C42-8D7F-6DA302217D6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0AC3-C4C6-442B-A8E8-934965D7EBD7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3E48-C4E4-4C42-8D7F-6DA302217D6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0AC3-C4C6-442B-A8E8-934965D7EBD7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3E48-C4E4-4C42-8D7F-6DA302217D6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28470AC3-C4C6-442B-A8E8-934965D7EBD7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D8C23E48-C4E4-4C42-8D7F-6DA302217D68}" type="slidenum">
              <a:rPr lang="en-IN" smtClean="0"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043608" y="3331698"/>
            <a:ext cx="7344816" cy="17526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err="1"/>
              <a:t>url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IN" dirty="0" smtClean="0"/>
              <a:t>https://www.inventateq.com/devops-training-institutes-in-bangalore.php#</a:t>
            </a:r>
          </a:p>
          <a:p>
            <a:endParaRPr lang="en-US" dirty="0" smtClean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Homepage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12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Mayuri\Pictures\Screenshots\Screenshot (6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3801"/>
            <a:ext cx="8676456" cy="334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14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Mayuri\Pictures\Screenshots\Screenshot (6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4184"/>
            <a:ext cx="8708982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15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Mayuri\Pictures\Screenshots\Screenshot (7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8532440" cy="272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66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87624" y="2060848"/>
            <a:ext cx="7103966" cy="1265312"/>
          </a:xfrm>
        </p:spPr>
        <p:txBody>
          <a:bodyPr>
            <a:normAutofit fontScale="90000"/>
          </a:bodyPr>
          <a:lstStyle/>
          <a:p>
            <a:r>
              <a:rPr lang="en-IN" b="0" dirty="0">
                <a:effectLst/>
              </a:rPr>
              <a:t>JOB ORIENTED TRAINING:</a:t>
            </a:r>
            <a:br>
              <a:rPr lang="en-IN" b="0" dirty="0">
                <a:effectLst/>
              </a:rPr>
            </a:br>
            <a:endParaRPr lang="en-IN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39552" y="3068960"/>
            <a:ext cx="8424936" cy="1656184"/>
          </a:xfrm>
        </p:spPr>
        <p:txBody>
          <a:bodyPr/>
          <a:lstStyle/>
          <a:p>
            <a:r>
              <a:rPr lang="en-IN" dirty="0" smtClean="0"/>
              <a:t>url: https</a:t>
            </a:r>
            <a:r>
              <a:rPr lang="en-IN" dirty="0"/>
              <a:t>://www.inventateq.com/services.php</a:t>
            </a:r>
          </a:p>
        </p:txBody>
      </p:sp>
    </p:spTree>
    <p:extLst>
      <p:ext uri="{BB962C8B-B14F-4D97-AF65-F5344CB8AC3E}">
        <p14:creationId xmlns:p14="http://schemas.microsoft.com/office/powerpoint/2010/main" val="215717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6632"/>
            <a:ext cx="7292332" cy="2777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140968"/>
            <a:ext cx="6237349" cy="3079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851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69" y="260648"/>
            <a:ext cx="6069033" cy="289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573016"/>
            <a:ext cx="5925017" cy="2925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501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64704"/>
            <a:ext cx="806706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222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8774658" cy="4464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440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332656"/>
            <a:ext cx="8591685" cy="4324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57" y="5229200"/>
            <a:ext cx="65405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990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8031088" cy="384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245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yuri\Pictures\Screenshots\Screenshot (4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1"/>
            <a:ext cx="875340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31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640"/>
            <a:ext cx="8139410" cy="38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158614"/>
            <a:ext cx="6511900" cy="2605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578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Mayuri\Pictures\Screenshots\Screenshot (7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64704"/>
            <a:ext cx="8912313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34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corporate-training :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3356992"/>
            <a:ext cx="8096944" cy="2448272"/>
          </a:xfrm>
        </p:spPr>
        <p:txBody>
          <a:bodyPr/>
          <a:lstStyle/>
          <a:p>
            <a:r>
              <a:rPr lang="en-IN" dirty="0"/>
              <a:t>url: https://www.inventateq.com/corporate-training.php</a:t>
            </a:r>
          </a:p>
        </p:txBody>
      </p:sp>
    </p:spTree>
    <p:extLst>
      <p:ext uri="{BB962C8B-B14F-4D97-AF65-F5344CB8AC3E}">
        <p14:creationId xmlns:p14="http://schemas.microsoft.com/office/powerpoint/2010/main" val="204166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47" y="3573016"/>
            <a:ext cx="6811744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60648"/>
            <a:ext cx="5776590" cy="3054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121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48" y="836712"/>
            <a:ext cx="8627905" cy="4155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203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365104"/>
            <a:ext cx="7828880" cy="155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8639"/>
            <a:ext cx="7560840" cy="3680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87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Student review :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3429000"/>
            <a:ext cx="8064896" cy="1655298"/>
          </a:xfrm>
        </p:spPr>
        <p:txBody>
          <a:bodyPr/>
          <a:lstStyle/>
          <a:p>
            <a:r>
              <a:rPr lang="en-IN" dirty="0" err="1" smtClean="0"/>
              <a:t>url</a:t>
            </a:r>
            <a:r>
              <a:rPr lang="en-IN" dirty="0"/>
              <a:t> : https://www.inventateq.com/reviews-complaints-bangalore.php</a:t>
            </a:r>
          </a:p>
        </p:txBody>
      </p:sp>
    </p:spTree>
    <p:extLst>
      <p:ext uri="{BB962C8B-B14F-4D97-AF65-F5344CB8AC3E}">
        <p14:creationId xmlns:p14="http://schemas.microsoft.com/office/powerpoint/2010/main" val="161542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www.inventateq.com/assets/b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44" y="1556792"/>
            <a:ext cx="7990612" cy="302433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15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8640"/>
            <a:ext cx="6670063" cy="3067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3338423"/>
            <a:ext cx="6857892" cy="3189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205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2657"/>
            <a:ext cx="6217518" cy="3102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534" y="3525696"/>
            <a:ext cx="6264696" cy="3210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652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ayuri\Pictures\Screenshots\Screenshot (4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2"/>
            <a:ext cx="8502205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3933056"/>
            <a:ext cx="8358189" cy="2352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480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1111250"/>
            <a:ext cx="6788150" cy="463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386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038225"/>
            <a:ext cx="6864350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007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25" y="1079500"/>
            <a:ext cx="6559550" cy="469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01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48680"/>
            <a:ext cx="8316416" cy="199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80928"/>
            <a:ext cx="7168728" cy="3719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411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About us : 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2780928"/>
            <a:ext cx="7776864" cy="936104"/>
          </a:xfrm>
        </p:spPr>
        <p:txBody>
          <a:bodyPr/>
          <a:lstStyle/>
          <a:p>
            <a:r>
              <a:rPr lang="en-IN" dirty="0" err="1" smtClean="0"/>
              <a:t>url</a:t>
            </a:r>
            <a:r>
              <a:rPr lang="en-IN" dirty="0"/>
              <a:t> : https://www.inventateq.com/about.php</a:t>
            </a:r>
          </a:p>
        </p:txBody>
      </p:sp>
    </p:spTree>
    <p:extLst>
      <p:ext uri="{BB962C8B-B14F-4D97-AF65-F5344CB8AC3E}">
        <p14:creationId xmlns:p14="http://schemas.microsoft.com/office/powerpoint/2010/main" val="120250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20" y="260647"/>
            <a:ext cx="8305750" cy="3985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20" y="4293096"/>
            <a:ext cx="8305750" cy="191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640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124014" cy="3736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10" y="4586421"/>
            <a:ext cx="8063048" cy="1783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819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8135078" cy="2517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66120"/>
            <a:ext cx="7439620" cy="3434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4949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Our blog :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60" y="3501008"/>
            <a:ext cx="7776864" cy="1008112"/>
          </a:xfrm>
        </p:spPr>
        <p:txBody>
          <a:bodyPr/>
          <a:lstStyle/>
          <a:p>
            <a:r>
              <a:rPr lang="en-IN" dirty="0" err="1" smtClean="0"/>
              <a:t>url</a:t>
            </a:r>
            <a:r>
              <a:rPr lang="en-IN" dirty="0"/>
              <a:t> : https://www.inventateq.com/blog.php</a:t>
            </a:r>
          </a:p>
        </p:txBody>
      </p:sp>
    </p:spTree>
    <p:extLst>
      <p:ext uri="{BB962C8B-B14F-4D97-AF65-F5344CB8AC3E}">
        <p14:creationId xmlns:p14="http://schemas.microsoft.com/office/powerpoint/2010/main" val="254583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7971904" cy="377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478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Mayuri\Pictures\Screenshots\Screenshot (46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25270"/>
            <a:ext cx="8460432" cy="257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82" y="4077072"/>
            <a:ext cx="8494494" cy="1867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327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" y="412750"/>
            <a:ext cx="6692900" cy="603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7446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409575"/>
            <a:ext cx="6140450" cy="603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8522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457200"/>
            <a:ext cx="63500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6802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2696"/>
            <a:ext cx="8694638" cy="223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0452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Contact us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3429000"/>
            <a:ext cx="8064896" cy="1296144"/>
          </a:xfrm>
        </p:spPr>
        <p:txBody>
          <a:bodyPr/>
          <a:lstStyle/>
          <a:p>
            <a:r>
              <a:rPr lang="en-IN" dirty="0" err="1" smtClean="0"/>
              <a:t>url</a:t>
            </a:r>
            <a:r>
              <a:rPr lang="en-IN" dirty="0"/>
              <a:t> : https://www.inventateq.com/contact.php</a:t>
            </a:r>
          </a:p>
        </p:txBody>
      </p:sp>
    </p:spTree>
    <p:extLst>
      <p:ext uri="{BB962C8B-B14F-4D97-AF65-F5344CB8AC3E}">
        <p14:creationId xmlns:p14="http://schemas.microsoft.com/office/powerpoint/2010/main" val="258295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7931646" cy="3600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77072"/>
            <a:ext cx="7104534" cy="2413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9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8640"/>
            <a:ext cx="6196593" cy="3123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429000"/>
            <a:ext cx="5616624" cy="329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444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0728"/>
            <a:ext cx="8547720" cy="4030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148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0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ayuri\Pictures\Screenshots\Screenshot (6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8532440" cy="331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89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ayuri\Pictures\Screenshots\Screenshot (6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8" y="1484784"/>
            <a:ext cx="9111952" cy="257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91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Mayuri\Pictures\Screenshots\Screenshot (6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0" y="1340768"/>
            <a:ext cx="9119720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63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ayuri\Pictures\Screenshots\Screenshot (6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1101"/>
            <a:ext cx="8318690" cy="401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27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Mayuri\Pictures\Screenshots\Screenshot (6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07117"/>
            <a:ext cx="8402576" cy="408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9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160</TotalTime>
  <Words>55</Words>
  <Application>Microsoft Office PowerPoint</Application>
  <PresentationFormat>On-screen Show (4:3)</PresentationFormat>
  <Paragraphs>16</Paragraphs>
  <Slides>48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Apex</vt:lpstr>
      <vt:lpstr>Homepage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JOB ORIENTED TRAINING: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corporate-training : </vt:lpstr>
      <vt:lpstr>PowerPoint Presentation</vt:lpstr>
      <vt:lpstr>PowerPoint Presentation</vt:lpstr>
      <vt:lpstr>PowerPoint Presentation</vt:lpstr>
      <vt:lpstr>Student review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About us :  </vt:lpstr>
      <vt:lpstr>PowerPoint Presentation</vt:lpstr>
      <vt:lpstr>PowerPoint Presentation</vt:lpstr>
      <vt:lpstr>PowerPoint Presentation</vt:lpstr>
      <vt:lpstr>Our blog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Contact us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Mayuri</dc:creator>
  <cp:lastModifiedBy>Mayuri</cp:lastModifiedBy>
  <cp:revision>18</cp:revision>
  <dcterms:created xsi:type="dcterms:W3CDTF">2022-09-27T19:30:00Z</dcterms:created>
  <dcterms:modified xsi:type="dcterms:W3CDTF">2022-09-29T09:38:05Z</dcterms:modified>
</cp:coreProperties>
</file>